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0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3FC9E629-0D67-4C66-BE1B-6D9C1C770318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CEE52E-F475-4320-89CF-AC909CEB3D8C}" type="slidenum">
              <a:rPr lang="fr-FR"/>
              <a:pPr/>
              <a:t>1</a:t>
            </a:fld>
            <a:endParaRPr lang="fr-FR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6C6CC8-356A-40D5-AFD8-7F187BB08C5B}" type="slidenum">
              <a:rPr lang="fr-FR"/>
              <a:pPr/>
              <a:t>2</a:t>
            </a:fld>
            <a:endParaRPr lang="fr-FR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5B4AC8-175A-4D9F-84D3-E8E362D67354}" type="slidenum">
              <a:rPr lang="fr-FR"/>
              <a:pPr/>
              <a:t>3</a:t>
            </a:fld>
            <a:endParaRPr lang="fr-FR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B9B7FE-5F27-41D5-B3D4-1D62052B8134}" type="slidenum">
              <a:rPr lang="fr-FR"/>
              <a:pPr/>
              <a:t>4</a:t>
            </a:fld>
            <a:endParaRPr lang="fr-FR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DB5610-F599-4F7A-B1CF-91ABB5BD989F}" type="slidenum">
              <a:rPr lang="fr-FR"/>
              <a:pPr/>
              <a:t>5</a:t>
            </a:fld>
            <a:endParaRPr lang="fr-FR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B692DE-B28E-403F-ABCE-75B8E469AF9E}" type="slidenum">
              <a:rPr lang="fr-FR"/>
              <a:pPr/>
              <a:t>6</a:t>
            </a:fld>
            <a:endParaRPr lang="fr-FR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FA2E16-47B1-46BE-91B0-8E56DA1C6CF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D398B9-9021-420D-8922-91A62A9CAB8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FE9853-C4DE-423B-A706-8E6D55786A8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41C64C1-25DD-4FBE-B137-06CA4289552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FA5BCD-07DF-47FF-8281-782AC298DCA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65FFE5-3DD9-40B1-970E-E5BD3F71E34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F776FD-866A-425C-80EC-A8B7F8A495E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453CBA-3488-4D7F-88AE-DBDED2A2642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BF2C69-B7B3-430D-8812-E0B3AF85C98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35422F-7CDE-46E6-93D5-50FD2FC97CC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A4BD9C-B46F-4B80-BE9B-DDFBCE680BE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FF67A8-64A4-4BE6-886B-976DA624EF5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418C5D16-C218-4E7F-B249-9DD3C0933AD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/>
              <a:t>Le volcan : </a:t>
            </a:r>
            <a:r>
              <a:rPr lang="fr-FR" dirty="0" err="1" smtClean="0"/>
              <a:t>Candilène</a:t>
            </a:r>
            <a:r>
              <a:rPr lang="fr-FR" dirty="0" smtClean="0"/>
              <a:t> et Alice:</a:t>
            </a:r>
            <a:endParaRPr lang="fr-F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4463" y="1768475"/>
            <a:ext cx="9070975" cy="4384675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/>
              <a:t>1 explosion volcanique</a:t>
            </a:r>
          </a:p>
          <a:p>
            <a:pPr marL="0" indent="0" algn="ctr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/>
              <a:t>2 la lave</a:t>
            </a:r>
          </a:p>
          <a:p>
            <a:pPr marL="0" indent="0" algn="ctr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/>
              <a:t>3 explication du </a:t>
            </a:r>
            <a:r>
              <a:rPr lang="fr-FR" dirty="0" smtClean="0"/>
              <a:t>volcan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/>
              <a:t>Le volcan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1225" y="1709738"/>
            <a:ext cx="8664575" cy="1457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>
                <a:solidFill>
                  <a:srgbClr val="000000"/>
                </a:solidFill>
              </a:rPr>
              <a:t>Une éruption volcanique 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dirty="0" smtClean="0">
                <a:solidFill>
                  <a:srgbClr val="000000"/>
                </a:solidFill>
              </a:rPr>
              <a:t>Elle survient </a:t>
            </a:r>
            <a:r>
              <a:rPr lang="fr-FR" dirty="0">
                <a:solidFill>
                  <a:srgbClr val="000000"/>
                </a:solidFill>
              </a:rPr>
              <a:t>dans la chambre du magma sous pression</a:t>
            </a:r>
            <a:r>
              <a:rPr lang="fr-FR" dirty="0" smtClean="0">
                <a:solidFill>
                  <a:srgbClr val="000000"/>
                </a:solidFill>
              </a:rPr>
              <a:t>. Le magma </a:t>
            </a:r>
            <a:r>
              <a:rPr lang="fr-FR" dirty="0">
                <a:solidFill>
                  <a:srgbClr val="000000"/>
                </a:solidFill>
              </a:rPr>
              <a:t>vient du manteau 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3119438"/>
            <a:ext cx="5230813" cy="29289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/>
              <a:t>Le volcan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384675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/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3500" y="1635125"/>
            <a:ext cx="10013950" cy="2036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224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fr-FR" sz="3200" dirty="0" smtClean="0">
                <a:solidFill>
                  <a:srgbClr val="000000"/>
                </a:solidFill>
              </a:rPr>
              <a:t>La mise </a:t>
            </a:r>
            <a:r>
              <a:rPr lang="fr-FR" sz="3200" dirty="0">
                <a:solidFill>
                  <a:srgbClr val="000000"/>
                </a:solidFill>
              </a:rPr>
              <a:t>sous pression est </a:t>
            </a:r>
            <a:r>
              <a:rPr lang="fr-FR" sz="3200" dirty="0" smtClean="0">
                <a:solidFill>
                  <a:srgbClr val="000000"/>
                </a:solidFill>
              </a:rPr>
              <a:t>accompagnée </a:t>
            </a:r>
            <a:r>
              <a:rPr lang="fr-FR" sz="3200" dirty="0">
                <a:solidFill>
                  <a:srgbClr val="000000"/>
                </a:solidFill>
              </a:rPr>
              <a:t>d'un gonflement volcanique et </a:t>
            </a:r>
            <a:r>
              <a:rPr lang="fr-FR" sz="3200" dirty="0" smtClean="0">
                <a:solidFill>
                  <a:srgbClr val="000000"/>
                </a:solidFill>
              </a:rPr>
              <a:t>de séismes</a:t>
            </a:r>
            <a:r>
              <a:rPr lang="fr-FR" sz="3200" dirty="0">
                <a:solidFill>
                  <a:srgbClr val="000000"/>
                </a:solidFill>
              </a:rPr>
              <a:t> . 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1038" y="3887788"/>
            <a:ext cx="3763962" cy="2495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/>
              <a:t>Le volcan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384675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/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411288" y="1563688"/>
            <a:ext cx="7085012" cy="2476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dirty="0">
                <a:solidFill>
                  <a:srgbClr val="000000"/>
                </a:solidFill>
              </a:rPr>
              <a:t>Il existe deux types de laves principaux en </a:t>
            </a:r>
            <a:r>
              <a:rPr lang="fr-FR" dirty="0" smtClean="0">
                <a:solidFill>
                  <a:srgbClr val="000000"/>
                </a:solidFill>
              </a:rPr>
              <a:t>vulcanologie </a:t>
            </a:r>
            <a:r>
              <a:rPr lang="fr-FR" dirty="0">
                <a:solidFill>
                  <a:srgbClr val="000000"/>
                </a:solidFill>
              </a:rPr>
              <a:t>: la lave pauvre en silice, issue d'un volcan effusif, et la lave riche en silice, issue d'un volcan explosif.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84325" y="2414588"/>
            <a:ext cx="6408315" cy="1116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fr-FR" dirty="0">
                <a:solidFill>
                  <a:srgbClr val="000000"/>
                </a:solidFill>
              </a:rPr>
              <a:t>Lorsqu'un volcan effusif entre en éruption, il émet des coulées de lave </a:t>
            </a:r>
            <a:r>
              <a:rPr lang="fr-FR" dirty="0" smtClean="0">
                <a:solidFill>
                  <a:srgbClr val="000000"/>
                </a:solidFill>
              </a:rPr>
              <a:t>fluide. </a:t>
            </a:r>
            <a:r>
              <a:rPr lang="fr-FR" dirty="0">
                <a:solidFill>
                  <a:srgbClr val="000000"/>
                </a:solidFill>
              </a:rPr>
              <a:t>La température de la lave au sortir du cratère est </a:t>
            </a:r>
            <a:r>
              <a:rPr lang="fr-FR" dirty="0" smtClean="0">
                <a:solidFill>
                  <a:srgbClr val="000000"/>
                </a:solidFill>
              </a:rPr>
              <a:t>environ de </a:t>
            </a:r>
            <a:r>
              <a:rPr lang="fr-FR" dirty="0">
                <a:solidFill>
                  <a:srgbClr val="000000"/>
                </a:solidFill>
              </a:rPr>
              <a:t>1 200 °C. 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38" y="3887788"/>
            <a:ext cx="4435475" cy="2952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9450" y="4032250"/>
            <a:ext cx="3844925" cy="2879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/>
              <a:t>Le volcan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1768475"/>
            <a:ext cx="9070975" cy="4384675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/>
              <a:t>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95896" y="1565275"/>
            <a:ext cx="7632848" cy="2397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fr-FR" dirty="0">
                <a:solidFill>
                  <a:srgbClr val="000000"/>
                </a:solidFill>
              </a:rPr>
              <a:t>Cette lave basaltique coule à environ 20 km/h en sortant du cratère et se refroidit lentement au contact de l'air, du sol ou de l'eau, perdant de la vitesse. </a:t>
            </a:r>
            <a:r>
              <a:rPr lang="fr-FR" dirty="0" smtClean="0">
                <a:solidFill>
                  <a:srgbClr val="000000"/>
                </a:solidFill>
              </a:rPr>
              <a:t>Lors </a:t>
            </a:r>
            <a:r>
              <a:rPr lang="fr-FR" dirty="0">
                <a:solidFill>
                  <a:srgbClr val="000000"/>
                </a:solidFill>
              </a:rPr>
              <a:t>d'une éruption près d'une zone habitée, des dégâts matériels peuvent être constatés, mais la lenteur de ces coulées permet aux gens de fuir lors d'une éruption.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4043363"/>
            <a:ext cx="3986213" cy="2652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7650" y="4392613"/>
            <a:ext cx="3455988" cy="2587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152525" y="647700"/>
            <a:ext cx="7848600" cy="5975350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fr-FR"/>
              <a:t/>
            </a:r>
            <a:br>
              <a:rPr lang="fr-FR"/>
            </a:br>
            <a:endParaRPr lang="fr-FR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31800" y="1550988"/>
            <a:ext cx="9070975" cy="5649912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dirty="0"/>
              <a:t>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871663" y="503238"/>
            <a:ext cx="7056437" cy="5543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38808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sz="4400">
                <a:solidFill>
                  <a:srgbClr val="000000"/>
                </a:solidFill>
              </a:rPr>
              <a:t> 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sz="320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sz="320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sz="440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fr-FR" sz="4400">
              <a:solidFill>
                <a:srgbClr val="000000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871663" y="190500"/>
            <a:ext cx="6569075" cy="4095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60876" rIns="90000" bIns="45000"/>
          <a:lstStyle/>
          <a:p>
            <a:pPr marL="431800" indent="-323850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dirty="0">
                <a:solidFill>
                  <a:srgbClr val="000000"/>
                </a:solidFill>
              </a:rPr>
              <a:t> LE VOLCAN EXPLICATION :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dirty="0">
                <a:solidFill>
                  <a:srgbClr val="000000"/>
                </a:solidFill>
              </a:rPr>
              <a:t>Un volcan est un ensemble géologique terrestre , il peut être sous l'eau et </a:t>
            </a:r>
            <a:r>
              <a:rPr lang="fr-FR" dirty="0" smtClean="0">
                <a:solidFill>
                  <a:srgbClr val="000000"/>
                </a:solidFill>
              </a:rPr>
              <a:t>à </a:t>
            </a:r>
            <a:r>
              <a:rPr lang="fr-FR" dirty="0">
                <a:solidFill>
                  <a:srgbClr val="000000"/>
                </a:solidFill>
              </a:rPr>
              <a:t>la surface .</a:t>
            </a:r>
          </a:p>
          <a:p>
            <a:pPr marL="431800" indent="-32385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fr-FR" dirty="0">
                <a:solidFill>
                  <a:srgbClr val="000000"/>
                </a:solidFill>
              </a:rPr>
              <a:t>Le magma pousse pour sortir puis le magma dégouline de plusieurs </a:t>
            </a:r>
            <a:r>
              <a:rPr lang="fr-FR" dirty="0" smtClean="0">
                <a:solidFill>
                  <a:srgbClr val="000000"/>
                </a:solidFill>
              </a:rPr>
              <a:t>mètres </a:t>
            </a:r>
            <a:r>
              <a:rPr lang="fr-FR" dirty="0">
                <a:solidFill>
                  <a:srgbClr val="000000"/>
                </a:solidFill>
              </a:rPr>
              <a:t>pour former un volcan</a:t>
            </a:r>
            <a:r>
              <a:rPr lang="fr-FR" dirty="0" smtClean="0">
                <a:solidFill>
                  <a:srgbClr val="000000"/>
                </a:solidFill>
              </a:rPr>
              <a:t>. Il </a:t>
            </a:r>
            <a:r>
              <a:rPr lang="fr-FR" dirty="0">
                <a:solidFill>
                  <a:srgbClr val="000000"/>
                </a:solidFill>
              </a:rPr>
              <a:t>naît quand il explose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8375" y="4649788"/>
            <a:ext cx="3208338" cy="2406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4775" y="4464050"/>
            <a:ext cx="4400550" cy="2838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Personnalisé</PresentationFormat>
  <Paragraphs>32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Microsoft YaHei</vt:lpstr>
      <vt:lpstr>Arial Unicode MS</vt:lpstr>
      <vt:lpstr>Wingdings</vt:lpstr>
      <vt:lpstr>Thème Office</vt:lpstr>
      <vt:lpstr>Le volcan : Candilène et Alice:</vt:lpstr>
      <vt:lpstr>Le volcan</vt:lpstr>
      <vt:lpstr>Le volcan</vt:lpstr>
      <vt:lpstr>Le volcan</vt:lpstr>
      <vt:lpstr>Le volcan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volcan : (11 diapo) :</dc:title>
  <dc:creator>prof</dc:creator>
  <cp:lastModifiedBy>portable 1</cp:lastModifiedBy>
  <cp:revision>4</cp:revision>
  <cp:lastPrinted>1601-01-01T00:00:00Z</cp:lastPrinted>
  <dcterms:created xsi:type="dcterms:W3CDTF">2015-09-07T12:30:48Z</dcterms:created>
  <dcterms:modified xsi:type="dcterms:W3CDTF">2015-09-07T13:33:33Z</dcterms:modified>
</cp:coreProperties>
</file>