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latin typeface="Arial"/>
              </a:rPr>
              <a:t>La Joconde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fr-FR" sz="3200" strike="noStrike">
                <a:latin typeface="Arial"/>
              </a:rPr>
              <a:t>Fait par 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4000" strike="noStrike">
                <a:latin typeface="Arial"/>
              </a:rPr>
              <a:t>Juliette &amp; Louenn</a:t>
            </a:r>
            <a:endParaRPr/>
          </a:p>
        </p:txBody>
      </p:sp>
      <p:pic>
        <p:nvPicPr>
          <p:cNvPr id="74" name="" descr=""/>
          <p:cNvPicPr/>
          <p:nvPr/>
        </p:nvPicPr>
        <p:blipFill>
          <a:blip r:embed="rId1"/>
          <a:stretch/>
        </p:blipFill>
        <p:spPr>
          <a:xfrm>
            <a:off x="3672000" y="1368360"/>
            <a:ext cx="2447640" cy="3329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latin typeface="Arial"/>
              </a:rPr>
              <a:t>Plan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1) Titre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2) Plan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3) Qu'est-ce que c'est ?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4) Informations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5) Ses mystères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6) photos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latin typeface="Arial"/>
              </a:rPr>
              <a:t>Qu'est-ce que c'est ?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504000" y="180792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C'est un tableau qui a été peint par Léonard de Vinci. Il a été prêté en 1963 aux États-Unis et en 1976 au Japon.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Quelques personnes pensent des choses sur ce tableau et qu'il veut dire quelque chose . Il est très célèbre .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La Joconde a beaucoup de mystères 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latin typeface="Arial"/>
              </a:rPr>
              <a:t>Informations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Peintre 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Léonard de Vinci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Naissance et mort du peintre 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Il est né le 15 avril 1452 et mort à Amboise le 2 mai 1519,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Dates de la peinture 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Entre 1503 -et-1506,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Où peut-on la voir 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Au musée du Louvre à Paris </a:t>
            </a:r>
            <a:endParaRPr/>
          </a:p>
        </p:txBody>
      </p: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5832000" y="4104000"/>
            <a:ext cx="3239640" cy="2447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latin typeface="Arial"/>
              </a:rPr>
              <a:t>Ses mystères 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576360" y="187200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Combien de vols ?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1 : Un ouvrier italien le 21 août 1911 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Combien d'admirateurs 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Il y en a 7,8 millions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Combien de gardes du corps ?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C'est le tableau le plus protégé de tous : une demi -douzaine de personnes 24h/24h.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latin typeface="Arial"/>
              </a:rPr>
              <a:t>Photos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La Joconde              Léonard de Vinci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                                                                           </a:t>
            </a:r>
            <a:r>
              <a:rPr lang="fr-FR" sz="3200" strike="noStrike">
                <a:latin typeface="Arial"/>
              </a:rPr>
              <a:t>Le musée du                                                                           Louvre                                              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latin typeface="Arial"/>
              </a:rPr>
              <a:t>                                                              </a:t>
            </a:r>
            <a:endParaRPr/>
          </a:p>
        </p:txBody>
      </p:sp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1012320" y="2454840"/>
            <a:ext cx="1723320" cy="2656800"/>
          </a:xfrm>
          <a:prstGeom prst="rect">
            <a:avLst/>
          </a:prstGeom>
          <a:ln>
            <a:noFill/>
          </a:ln>
        </p:spPr>
      </p:pic>
      <p:pic>
        <p:nvPicPr>
          <p:cNvPr id="87" name="" descr=""/>
          <p:cNvPicPr/>
          <p:nvPr/>
        </p:nvPicPr>
        <p:blipFill>
          <a:blip r:embed="rId2"/>
          <a:stretch/>
        </p:blipFill>
        <p:spPr>
          <a:xfrm>
            <a:off x="4248000" y="2376000"/>
            <a:ext cx="2087640" cy="2482200"/>
          </a:xfrm>
          <a:prstGeom prst="rect">
            <a:avLst/>
          </a:prstGeom>
          <a:ln>
            <a:noFill/>
          </a:ln>
        </p:spPr>
      </p:pic>
      <p:pic>
        <p:nvPicPr>
          <p:cNvPr id="88" name="" descr=""/>
          <p:cNvPicPr/>
          <p:nvPr/>
        </p:nvPicPr>
        <p:blipFill>
          <a:blip r:embed="rId3"/>
          <a:stretch/>
        </p:blipFill>
        <p:spPr>
          <a:xfrm>
            <a:off x="6480000" y="5472000"/>
            <a:ext cx="2618640" cy="1742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