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i="1" lang="fr-FR" sz="4400" strike="noStrike">
                <a:solidFill>
                  <a:srgbClr val="000000"/>
                </a:solidFill>
                <a:latin typeface="Segoe Script"/>
                <a:ea typeface="DejaVu Sans"/>
              </a:rPr>
              <a:t>LES GROTTES DE LASCAUX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48888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3200" strike="noStrike">
                <a:solidFill>
                  <a:srgbClr val="000000"/>
                </a:solidFill>
                <a:latin typeface="Courier New"/>
                <a:ea typeface="DejaVu Sans"/>
              </a:rPr>
              <a:t>Fait par Grégory et Amélie !</a:t>
            </a:r>
            <a:endParaRPr/>
          </a:p>
        </p:txBody>
      </p:sp>
      <p:pic>
        <p:nvPicPr>
          <p:cNvPr id="74" name="" descr=""/>
          <p:cNvPicPr/>
          <p:nvPr/>
        </p:nvPicPr>
        <p:blipFill>
          <a:blip r:embed="rId1"/>
          <a:stretch/>
        </p:blipFill>
        <p:spPr>
          <a:xfrm>
            <a:off x="2520000" y="4536000"/>
            <a:ext cx="5255640" cy="2879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000000"/>
                </a:solidFill>
                <a:latin typeface="AR DELANEY"/>
                <a:ea typeface="DejaVu Sans"/>
              </a:rPr>
              <a:t>LE PLAN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Où se trouvent les grottes de Lascaux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Qui a découvert Lascaux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A quoi servaient-elles 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Dans le livre les histoires vrais...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Où se trouvent les grottes de Lascaux ?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Elles se trouvent à Brive la Gaillarde</a:t>
            </a:r>
            <a:endParaRPr/>
          </a:p>
        </p:txBody>
      </p:sp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5472000" y="2448000"/>
            <a:ext cx="4103640" cy="482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000000"/>
                </a:solidFill>
                <a:latin typeface="Arial"/>
                <a:ea typeface="DejaVu Sans"/>
              </a:rPr>
              <a:t>Qui a découvert Lascaux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Elle a été découverte en septembre  1940 par quatre enfants et un chien qui s'appellent Simon, George ,Jaques, Marcel.</a:t>
            </a:r>
            <a:endParaRPr/>
          </a:p>
        </p:txBody>
      </p:sp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1008000" y="3600000"/>
            <a:ext cx="8639640" cy="352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A quoi servaient-elles ?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720000" y="2592000"/>
            <a:ext cx="7702920" cy="295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Les Cro-Magnon ne vivaient pas dans les grottes,  trop sombres mais ils organisaient des cérémonies.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000000"/>
                </a:solidFill>
                <a:latin typeface="Arial"/>
                <a:ea typeface="DejaVu Sans"/>
              </a:rPr>
              <a:t>Dans le livre les histoires vrais...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Dans le livre les histoires vrais ils disent que c'est un enfant qui tombe dans la grotte mais dans la réalité c'est un chien !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