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72360" y="360000"/>
            <a:ext cx="9358560" cy="207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fr-FR" sz="4400" strike="noStrike">
                <a:solidFill>
                  <a:srgbClr val="7e0021"/>
                </a:solidFill>
                <a:latin typeface="PlumBAE"/>
                <a:ea typeface="DejaVu Sans"/>
              </a:rPr>
              <a:t>La religion Anglicane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433080" y="2808000"/>
            <a:ext cx="907056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fr-FR" sz="3200" strike="noStrike">
                <a:solidFill>
                  <a:srgbClr val="0000cc"/>
                </a:solidFill>
                <a:latin typeface="PlumBAE"/>
                <a:ea typeface="DejaVu Sans"/>
              </a:rPr>
              <a:t>Exposé fait par Lïa et Mélodie</a:t>
            </a:r>
            <a:r>
              <a:rPr lang="fr-FR" sz="3200" strike="noStrike">
                <a:solidFill>
                  <a:srgbClr val="0000cc"/>
                </a:solidFill>
                <a:latin typeface="Arial"/>
                <a:ea typeface="DejaVu Sans"/>
              </a:rPr>
              <a:t>                         </a:t>
            </a:r>
            <a:endParaRPr/>
          </a:p>
        </p:txBody>
      </p:sp>
      <p:pic>
        <p:nvPicPr>
          <p:cNvPr id="110" name="" descr=""/>
          <p:cNvPicPr/>
          <p:nvPr/>
        </p:nvPicPr>
        <p:blipFill>
          <a:blip r:embed="rId1"/>
          <a:stretch/>
        </p:blipFill>
        <p:spPr>
          <a:xfrm>
            <a:off x="5687280" y="2520000"/>
            <a:ext cx="3600000" cy="4535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04000" y="506880"/>
            <a:ext cx="907056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fr-FR" sz="5400" strike="noStrike">
                <a:solidFill>
                  <a:srgbClr val="7e0021"/>
                </a:solidFill>
                <a:latin typeface="PlumBAE"/>
                <a:ea typeface="DejaVu Sans"/>
              </a:rPr>
              <a:t>Plan</a:t>
            </a:r>
            <a:endParaRPr/>
          </a:p>
        </p:txBody>
      </p:sp>
      <p:sp>
        <p:nvSpPr>
          <p:cNvPr id="112" name="CustomShape 2"/>
          <p:cNvSpPr/>
          <p:nvPr/>
        </p:nvSpPr>
        <p:spPr>
          <a:xfrm>
            <a:off x="504000" y="1769040"/>
            <a:ext cx="907056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Liberation Serif"/>
              <a:buAutoNum type="arabicPeriod"/>
            </a:pPr>
            <a:r>
              <a:rPr lang="fr-FR" sz="3200" strike="noStrike">
                <a:solidFill>
                  <a:srgbClr val="000000"/>
                </a:solidFill>
                <a:latin typeface="PlumBAE"/>
                <a:ea typeface="DejaVu Sans"/>
              </a:rPr>
              <a:t> </a:t>
            </a:r>
            <a:r>
              <a:rPr lang="fr-FR" sz="3200" strike="noStrike">
                <a:solidFill>
                  <a:srgbClr val="000000"/>
                </a:solidFill>
                <a:latin typeface="PlumBAE"/>
                <a:ea typeface="DejaVu Sans"/>
              </a:rPr>
              <a:t>Le christianisme et la religion anglicane ?</a:t>
            </a:r>
            <a:endParaRPr/>
          </a:p>
          <a:p>
            <a:pPr>
              <a:lnSpc>
                <a:spcPct val="100000"/>
              </a:lnSpc>
              <a:buFont typeface="Liberation Serif"/>
              <a:buAutoNum type="arabicPeriod"/>
            </a:pPr>
            <a:r>
              <a:rPr lang="fr-FR" sz="3200" strike="noStrike">
                <a:solidFill>
                  <a:srgbClr val="000000"/>
                </a:solidFill>
                <a:latin typeface="PlumBAE"/>
                <a:ea typeface="DejaVu Sans"/>
              </a:rPr>
              <a:t>Qui est Henri </a:t>
            </a:r>
            <a:r>
              <a:rPr lang="fr-FR" sz="3200" strike="noStrike">
                <a:solidFill>
                  <a:srgbClr val="000000"/>
                </a:solidFill>
                <a:latin typeface="Arial"/>
                <a:ea typeface="DejaVu Sans"/>
              </a:rPr>
              <a:t>VIII </a:t>
            </a:r>
            <a:r>
              <a:rPr lang="fr-FR" sz="3200" strike="noStrike">
                <a:solidFill>
                  <a:srgbClr val="000000"/>
                </a:solidFill>
                <a:latin typeface="PlumBAE"/>
                <a:ea typeface="DejaVu Sans"/>
              </a:rPr>
              <a:t>?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3" name="CustomShape 3"/>
          <p:cNvSpPr/>
          <p:nvPr/>
        </p:nvSpPr>
        <p:spPr>
          <a:xfrm>
            <a:off x="196920" y="1928520"/>
            <a:ext cx="18000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4" name="" descr=""/>
          <p:cNvPicPr/>
          <p:nvPr/>
        </p:nvPicPr>
        <p:blipFill>
          <a:blip r:embed="rId1"/>
          <a:stretch/>
        </p:blipFill>
        <p:spPr>
          <a:xfrm>
            <a:off x="7272000" y="216720"/>
            <a:ext cx="2808000" cy="4031280"/>
          </a:xfrm>
          <a:prstGeom prst="rect">
            <a:avLst/>
          </a:prstGeom>
          <a:ln>
            <a:noFill/>
          </a:ln>
        </p:spPr>
      </p:pic>
      <p:pic>
        <p:nvPicPr>
          <p:cNvPr id="115" name="" descr=""/>
          <p:cNvPicPr/>
          <p:nvPr/>
        </p:nvPicPr>
        <p:blipFill>
          <a:blip r:embed="rId2"/>
          <a:stretch/>
        </p:blipFill>
        <p:spPr>
          <a:xfrm>
            <a:off x="701280" y="3096000"/>
            <a:ext cx="5634720" cy="3816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fr-FR" sz="4400" strike="noStrike">
                <a:solidFill>
                  <a:srgbClr val="000000"/>
                </a:solidFill>
                <a:latin typeface="Arial"/>
                <a:ea typeface="DejaVu Sans"/>
              </a:rPr>
              <a:t>Le christianisme et la religion anglicane</a:t>
            </a:r>
            <a:endParaRPr/>
          </a:p>
        </p:txBody>
      </p:sp>
      <p:sp>
        <p:nvSpPr>
          <p:cNvPr id="117" name="CustomShape 2"/>
          <p:cNvSpPr/>
          <p:nvPr/>
        </p:nvSpPr>
        <p:spPr>
          <a:xfrm>
            <a:off x="504000" y="1769040"/>
            <a:ext cx="907056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solidFill>
                  <a:srgbClr val="000000"/>
                </a:solidFill>
                <a:latin typeface="Arial"/>
                <a:ea typeface="DejaVu Sans"/>
              </a:rPr>
              <a:t>Le christianisme est une religion proche du l’anglicanisme . L'anglicanisme est apparue en Angleterre au XVI ème siècle. Le roi s'appelait Henri VIII.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04000" y="301320"/>
            <a:ext cx="9070560" cy="126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fr-FR" sz="4400" strike="noStrike">
                <a:solidFill>
                  <a:srgbClr val="000000"/>
                </a:solidFill>
                <a:latin typeface="Arial"/>
                <a:ea typeface="DejaVu Sans"/>
              </a:rPr>
              <a:t>Qui est Henri VIII ?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504000" y="1769040"/>
            <a:ext cx="907056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fr-FR" sz="3200" strike="noStrike">
                <a:solidFill>
                  <a:srgbClr val="000000"/>
                </a:solidFill>
                <a:latin typeface="Arial"/>
                <a:ea typeface="DejaVu Sans"/>
              </a:rPr>
              <a:t>Henri VIII est le roi au XVI ème siècle en Angleterre. Il s'éloigne du pape et de Rome. Le roi a demandé l'annulation de son mariage. Le pape a refusé. Le roi a créé sa propre religion et a ainsi pu chasser sa femme.  </a:t>
            </a:r>
            <a:endParaRPr/>
          </a:p>
        </p:txBody>
      </p:sp>
      <p:pic>
        <p:nvPicPr>
          <p:cNvPr id="120" name="" descr=""/>
          <p:cNvPicPr/>
          <p:nvPr/>
        </p:nvPicPr>
        <p:blipFill>
          <a:blip r:embed="rId1"/>
          <a:stretch/>
        </p:blipFill>
        <p:spPr>
          <a:xfrm>
            <a:off x="7488000" y="3960000"/>
            <a:ext cx="1871280" cy="3095280"/>
          </a:xfrm>
          <a:prstGeom prst="rect">
            <a:avLst/>
          </a:prstGeom>
          <a:ln>
            <a:noFill/>
          </a:ln>
        </p:spPr>
      </p:pic>
      <p:pic>
        <p:nvPicPr>
          <p:cNvPr id="121" name="" descr=""/>
          <p:cNvPicPr/>
          <p:nvPr/>
        </p:nvPicPr>
        <p:blipFill>
          <a:blip r:embed="rId2"/>
          <a:stretch/>
        </p:blipFill>
        <p:spPr>
          <a:xfrm rot="51000">
            <a:off x="804240" y="4847760"/>
            <a:ext cx="3216600" cy="1665720"/>
          </a:xfrm>
          <a:prstGeom prst="rect">
            <a:avLst/>
          </a:prstGeom>
          <a:ln>
            <a:noFill/>
          </a:ln>
        </p:spPr>
      </p:pic>
      <p:pic>
        <p:nvPicPr>
          <p:cNvPr id="122" name="" descr=""/>
          <p:cNvPicPr/>
          <p:nvPr/>
        </p:nvPicPr>
        <p:blipFill>
          <a:blip r:embed="rId3"/>
          <a:stretch/>
        </p:blipFill>
        <p:spPr>
          <a:xfrm>
            <a:off x="4464000" y="4320000"/>
            <a:ext cx="1871280" cy="2663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288000" y="233640"/>
            <a:ext cx="9070560" cy="639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fr-FR" sz="9600" strike="noStrike">
                <a:solidFill>
                  <a:srgbClr val="800000"/>
                </a:solidFill>
                <a:latin typeface="PlumBAE"/>
                <a:ea typeface="DejaVu Sans"/>
              </a:rPr>
              <a:t>Fin </a:t>
            </a:r>
            <a:r>
              <a:rPr lang="fr-FR" sz="4800" strike="noStrike">
                <a:solidFill>
                  <a:srgbClr val="cc0066"/>
                </a:solidFill>
                <a:latin typeface="PlumBAE"/>
                <a:ea typeface="DejaVu Sans"/>
              </a:rPr>
              <a:t>merci d'avoir écouté et regardé notre exposé !!!                         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fr-FR" sz="4800" strike="noStrike">
                <a:solidFill>
                  <a:srgbClr val="cc0066"/>
                </a:solidFill>
                <a:latin typeface="PlumBAE"/>
                <a:ea typeface="DejaVu Sans"/>
              </a:rPr>
              <a:t>     </a:t>
            </a:r>
            <a:r>
              <a:rPr lang="fr-FR" sz="4800" strike="noStrike">
                <a:solidFill>
                  <a:srgbClr val="cc0066"/>
                </a:solidFill>
                <a:latin typeface="PlumBAE"/>
                <a:ea typeface="DejaVu Sans"/>
              </a:rPr>
              <a:t>Lïa et Mélodie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