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fr-FR" sz="4400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32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8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400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  <a:ea typeface="DejaVu Sans"/>
              </a:rPr>
              <a:t>La luftwaffe</a:t>
            </a:r>
            <a:endParaRPr/>
          </a:p>
        </p:txBody>
      </p:sp>
      <p:sp>
        <p:nvSpPr>
          <p:cNvPr id="73" name="CustomShape 2"/>
          <p:cNvSpPr/>
          <p:nvPr/>
        </p:nvSpPr>
        <p:spPr>
          <a:xfrm>
            <a:off x="-144000" y="1994400"/>
            <a:ext cx="9070560" cy="455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Fait par Titouan et Candilène</a:t>
            </a:r>
            <a:endParaRPr/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1092240" y="1440000"/>
            <a:ext cx="7619040" cy="367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432720" y="11448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  <a:ea typeface="DejaVu Sans"/>
              </a:rPr>
              <a:t>Sommaire</a:t>
            </a:r>
            <a:endParaRPr/>
          </a:p>
        </p:txBody>
      </p:sp>
      <p:sp>
        <p:nvSpPr>
          <p:cNvPr id="76" name="CustomShape 2"/>
          <p:cNvSpPr/>
          <p:nvPr/>
        </p:nvSpPr>
        <p:spPr>
          <a:xfrm>
            <a:off x="792000" y="3888000"/>
            <a:ext cx="9070560" cy="66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1) C' est quoi la luftwaffe ?  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</a:t>
            </a: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2)Qui l'a créée 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3)Pourquoi a-t -elle été créée 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4)Comment a-t-elle été fabriquée 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  <a:ea typeface="DejaVu Sans"/>
              </a:rPr>
              <a:t>C'est quoi la luftwaffe ?</a:t>
            </a:r>
            <a:endParaRPr/>
          </a:p>
        </p:txBody>
      </p:sp>
      <p:sp>
        <p:nvSpPr>
          <p:cNvPr id="7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Elle aligne environs 4000 avions avec 1000 monomoteurs de chasse . Elle a été utilisée le premier septembre 1935 jusqu’à la nuit de mi-juin 1940</a:t>
            </a:r>
            <a:endParaRPr/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1872000" y="4032000"/>
            <a:ext cx="6551280" cy="309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  <a:ea typeface="DejaVu Sans"/>
              </a:rPr>
              <a:t>Qui l'a créée ?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Celui qui l'a créé s'appelle Hermann Göring.</a:t>
            </a:r>
            <a:endParaRPr/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024000" y="2448000"/>
            <a:ext cx="4364280" cy="475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  <a:ea typeface="DejaVu Sans"/>
              </a:rPr>
              <a:t>Pourquoi a-t-elle été créée ?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Pour remporter la guerre , elle faisait partie d'un des principaux types d'avions de bombardement bimmoteur en 1940 avec la bataille de l'Angleterre.</a:t>
            </a:r>
            <a:endParaRPr/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1944000" y="3960000"/>
            <a:ext cx="6666480" cy="3399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000000"/>
                </a:solidFill>
                <a:latin typeface="Arial"/>
                <a:ea typeface="DejaVu Sans"/>
              </a:rPr>
              <a:t>Comment ont-ils été fabriqués?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fr-FR" sz="3200" strike="noStrike">
                <a:solidFill>
                  <a:srgbClr val="000000"/>
                </a:solidFill>
                <a:latin typeface="Arial"/>
                <a:ea typeface="DejaVu Sans"/>
              </a:rPr>
              <a:t>Les avions étaient fabriqués avec du métal et de l'acier. </a:t>
            </a:r>
            <a:endParaRPr/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2376000" y="2808000"/>
            <a:ext cx="5543280" cy="395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