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9C528-6BD0-4D04-8E53-1B10D6842C2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8849D-98B7-4B11-A067-01D1B154610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753B2-747F-42F7-B1BC-7A910E8C8A4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8524D-F41E-4350-8050-3D3823F9C4B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FB570-E537-4C92-A84B-BDAA437FE52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E5485-C4BD-4E65-A109-E23EC101413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CB3B8-8950-4E73-987D-F2A66246BFA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243C6-07BB-4397-9946-AB9DCC582A3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7A0AC-74A1-4ED4-8E09-E8E8B5DB8A1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2EE3A-CECF-447E-8049-F65852ED1CF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975BC-0223-456F-B794-BD396ABC5DD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67CD65-FD1C-4E3F-B1E4-9DD72A86CC54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395536" y="2564904"/>
            <a:ext cx="83724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Le parcours d'un bateau </a:t>
            </a:r>
            <a:r>
              <a:rPr lang="fr-FR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négrier</a:t>
            </a:r>
            <a:endParaRPr lang="fr-FR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ttp://static.intellego.fr/uploads/1/0/1030/media/geo/commerce-triangulai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49263"/>
            <a:ext cx="7010400" cy="5570537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133600" y="1905000"/>
            <a:ext cx="2057400" cy="6413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800"/>
              <a:t>Départ de Nantes le 8 avril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743200" y="2209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3657600" y="1828800"/>
            <a:ext cx="13716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tatic.intellego.fr/uploads/1/0/1030/media/geo/commerce-triangulai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49263"/>
            <a:ext cx="7010400" cy="5570537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90600" y="2438400"/>
            <a:ext cx="2133600" cy="5810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/>
              <a:t>Le 5 Mai passage aux îles Canaries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352800" y="2362200"/>
            <a:ext cx="10668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tatic.intellego.fr/uploads/1/0/1030/media/geo/commerce-triangulai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57200"/>
            <a:ext cx="7010400" cy="5570538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648200" y="3048000"/>
            <a:ext cx="1828800" cy="304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/>
              <a:t>Juin arrivée au Bénin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static.intellego.fr/uploads/1/0/1030/media/geo/commerce-triangulai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49263"/>
            <a:ext cx="7010400" cy="5570537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0" y="25146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4191000" y="3124200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895600" y="2514600"/>
            <a:ext cx="1905000" cy="5810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/>
              <a:t>Principe en Octobre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static.intellego.fr/uploads/1/0/1030/media/geo/commerce-triangulai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49263"/>
            <a:ext cx="7010400" cy="5570537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667000" y="2895600"/>
            <a:ext cx="685800" cy="152400"/>
          </a:xfrm>
          <a:prstGeom prst="lef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438400" y="1828800"/>
            <a:ext cx="1371600" cy="10699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/>
              <a:t>Arrivée à Cap Français le 28 Novembre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32</Words>
  <Application>Microsoft Office PowerPoint</Application>
  <PresentationFormat>Affichage à l'écran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Times New Roman</vt:lpstr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Company>Team LSD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LSD</dc:creator>
  <cp:lastModifiedBy>portable 1</cp:lastModifiedBy>
  <cp:revision>4</cp:revision>
  <dcterms:created xsi:type="dcterms:W3CDTF">2010-01-24T12:38:24Z</dcterms:created>
  <dcterms:modified xsi:type="dcterms:W3CDTF">2015-03-24T14:52:26Z</dcterms:modified>
</cp:coreProperties>
</file>